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</p:sldIdLst>
  <p:sldSz cx="5327650" cy="7559675"/>
  <p:notesSz cx="6797675" cy="9926638"/>
  <p:defaultTextStyle>
    <a:defPPr>
      <a:defRPr lang="de-DE"/>
    </a:defPPr>
    <a:lvl1pPr marL="0" algn="l" defTabSz="897514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1pPr>
    <a:lvl2pPr marL="448758" algn="l" defTabSz="897514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2pPr>
    <a:lvl3pPr marL="897514" algn="l" defTabSz="897514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3pPr>
    <a:lvl4pPr marL="1346271" algn="l" defTabSz="897514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4pPr>
    <a:lvl5pPr marL="1795027" algn="l" defTabSz="897514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5pPr>
    <a:lvl6pPr marL="2243785" algn="l" defTabSz="897514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6pPr>
    <a:lvl7pPr marL="2692541" algn="l" defTabSz="897514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7pPr>
    <a:lvl8pPr marL="3141299" algn="l" defTabSz="897514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8pPr>
    <a:lvl9pPr marL="3590055" algn="l" defTabSz="897514" rtl="0" eaLnBrk="1" latinLnBrk="0" hangingPunct="1">
      <a:defRPr sz="176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9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25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1237197"/>
            <a:ext cx="4528503" cy="2631887"/>
          </a:xfrm>
        </p:spPr>
        <p:txBody>
          <a:bodyPr anchor="b"/>
          <a:lstStyle>
            <a:lvl1pPr algn="ctr">
              <a:defRPr sz="3496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3970580"/>
            <a:ext cx="3995738" cy="1825171"/>
          </a:xfrm>
        </p:spPr>
        <p:txBody>
          <a:bodyPr/>
          <a:lstStyle>
            <a:lvl1pPr marL="0" indent="0" algn="ctr">
              <a:buNone/>
              <a:defRPr sz="1398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7307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7676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450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757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/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75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374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194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40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4807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7116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128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985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A8CEE-C6AF-4B5A-AC0E-686140CE8FE5}" type="datetimeFigureOut">
              <a:rPr lang="de-DE" smtClean="0"/>
              <a:t>16.09.2025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0D5A4-3838-4007-AC37-26DC30F2932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5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414365" y="376161"/>
            <a:ext cx="4462435" cy="4635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4641" tIns="22320" rIns="44641" bIns="22320" numCol="1" anchor="ctr" anchorCtr="0" compatLnSpc="1">
            <a:prstTxWarp prst="textNoShape">
              <a:avLst/>
            </a:prstTxWarp>
            <a:spAutoFit/>
          </a:bodyPr>
          <a:lstStyle/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400" dirty="0" smtClean="0">
                <a:latin typeface="Arial" panose="020B0604020202020204" pitchFamily="34" charset="0"/>
                <a:ea typeface="Calibri" panose="020F0502020204030204" pitchFamily="34" charset="0"/>
              </a:rPr>
              <a:t>Unsere zwei letzten </a:t>
            </a:r>
            <a:r>
              <a:rPr lang="de-DE" altLang="de-DE" sz="14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Themenabende:</a:t>
            </a: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altLang="de-DE" sz="1200" b="1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1. Raclette</a:t>
            </a:r>
            <a:r>
              <a:rPr lang="de-DE" altLang="de-DE" sz="1200" b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de-DE" altLang="de-DE" sz="1200" dirty="0" smtClean="0">
                <a:latin typeface="Arial" panose="020B0604020202020204" pitchFamily="34" charset="0"/>
                <a:ea typeface="Calibri" panose="020F0502020204030204" pitchFamily="34" charset="0"/>
              </a:rPr>
              <a:t>am </a:t>
            </a:r>
            <a:r>
              <a:rPr lang="de-DE" altLang="de-DE" sz="1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Samstag</a:t>
            </a:r>
            <a:r>
              <a:rPr lang="de-DE" altLang="de-DE" sz="1200" b="1" dirty="0">
                <a:latin typeface="Arial" panose="020B0604020202020204" pitchFamily="34" charset="0"/>
                <a:ea typeface="Calibri" panose="020F0502020204030204" pitchFamily="34" charset="0"/>
              </a:rPr>
              <a:t>, 1. </a:t>
            </a:r>
            <a:r>
              <a:rPr lang="de-DE" altLang="de-DE" sz="1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Nov. </a:t>
            </a:r>
            <a:r>
              <a:rPr lang="de-DE" altLang="de-DE" sz="1200" b="1" dirty="0">
                <a:latin typeface="Arial" panose="020B0604020202020204" pitchFamily="34" charset="0"/>
                <a:ea typeface="Calibri" panose="020F0502020204030204" pitchFamily="34" charset="0"/>
              </a:rPr>
              <a:t>2025, 17:30 Uhr</a:t>
            </a:r>
            <a:endParaRPr lang="de-DE" altLang="de-DE" sz="12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altLang="de-DE" sz="1200" dirty="0">
              <a:latin typeface="Arial" panose="020B060402020202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Gerne verköstigen wir euch mit einem Raclette à </a:t>
            </a:r>
            <a:r>
              <a:rPr lang="de-DE" altLang="de-DE" sz="1200" dirty="0" err="1">
                <a:latin typeface="Arial" panose="020B0604020202020204" pitchFamily="34" charset="0"/>
                <a:ea typeface="Calibri" panose="020F0502020204030204" pitchFamily="34" charset="0"/>
              </a:rPr>
              <a:t>discretion</a:t>
            </a: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de-DE" altLang="de-DE" sz="12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Preis: Fr</a:t>
            </a:r>
            <a:r>
              <a:rPr lang="de-DE" altLang="de-DE" sz="1200" b="1" dirty="0"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de-DE" altLang="de-DE" sz="1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38.- </a:t>
            </a: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pro </a:t>
            </a:r>
            <a:r>
              <a:rPr lang="de-DE" altLang="de-DE" sz="1200" dirty="0" smtClean="0">
                <a:latin typeface="Arial" panose="020B0604020202020204" pitchFamily="34" charset="0"/>
                <a:ea typeface="Calibri" panose="020F0502020204030204" pitchFamily="34" charset="0"/>
              </a:rPr>
              <a:t>Person</a:t>
            </a: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de-DE" altLang="de-DE" sz="1200" dirty="0" smtClean="0">
                <a:latin typeface="Arial" panose="020B0604020202020204" pitchFamily="34" charset="0"/>
                <a:ea typeface="Calibri" panose="020F0502020204030204" pitchFamily="34" charset="0"/>
              </a:rPr>
              <a:t>inkl. Salat und Dessert.</a:t>
            </a:r>
            <a:endParaRPr lang="de-DE" altLang="de-DE" sz="12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dirty="0" smtClean="0">
                <a:latin typeface="Arial" panose="020B0604020202020204" pitchFamily="34" charset="0"/>
                <a:ea typeface="Calibri" panose="020F0502020204030204" pitchFamily="34" charset="0"/>
              </a:rPr>
              <a:t>Getränke sind im Preis nicht inbegriffen</a:t>
            </a: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de-DE" altLang="de-DE" sz="1200" dirty="0" smtClean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endParaRPr lang="de-CH" altLang="de-DE" sz="12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2. Fondue </a:t>
            </a:r>
            <a:r>
              <a:rPr lang="de-DE" altLang="de-DE" sz="1200" b="1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Chinoise</a:t>
            </a:r>
            <a:r>
              <a:rPr lang="de-DE" altLang="de-DE" sz="1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am </a:t>
            </a:r>
            <a:r>
              <a:rPr lang="de-DE" altLang="de-DE" sz="1200" b="1" dirty="0">
                <a:latin typeface="Arial" panose="020B0604020202020204" pitchFamily="34" charset="0"/>
                <a:ea typeface="Calibri" panose="020F0502020204030204" pitchFamily="34" charset="0"/>
              </a:rPr>
              <a:t>Samstag, </a:t>
            </a:r>
            <a:r>
              <a:rPr lang="de-DE" altLang="de-DE" sz="1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22. </a:t>
            </a:r>
            <a:r>
              <a:rPr lang="de-DE" altLang="de-DE" sz="1200" b="1" dirty="0">
                <a:latin typeface="Arial" panose="020B0604020202020204" pitchFamily="34" charset="0"/>
                <a:ea typeface="Calibri" panose="020F0502020204030204" pitchFamily="34" charset="0"/>
              </a:rPr>
              <a:t>Nov. 2025, 17:30 Uhr</a:t>
            </a:r>
            <a:endParaRPr lang="de-DE" altLang="de-DE" sz="12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altLang="de-DE" sz="1200" dirty="0">
              <a:latin typeface="Arial" panose="020B060402020202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Gerne verköstigen wir euch mit einem </a:t>
            </a:r>
            <a:r>
              <a:rPr lang="de-DE" altLang="de-DE" sz="1200" dirty="0" smtClean="0">
                <a:latin typeface="Arial" panose="020B0604020202020204" pitchFamily="34" charset="0"/>
                <a:ea typeface="Calibri" panose="020F0502020204030204" pitchFamily="34" charset="0"/>
              </a:rPr>
              <a:t>Fondue </a:t>
            </a:r>
            <a:r>
              <a:rPr lang="de-DE" altLang="de-DE" sz="12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Chinoise</a:t>
            </a:r>
            <a:r>
              <a:rPr lang="de-DE" altLang="de-DE" sz="1200" dirty="0" smtClean="0">
                <a:latin typeface="Arial" panose="020B0604020202020204" pitchFamily="34" charset="0"/>
                <a:ea typeface="Calibri" panose="020F0502020204030204" pitchFamily="34" charset="0"/>
              </a:rPr>
              <a:t> à </a:t>
            </a:r>
            <a:r>
              <a:rPr lang="de-DE" altLang="de-DE" sz="12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discretion</a:t>
            </a:r>
            <a:r>
              <a:rPr lang="de-DE" altLang="de-DE" sz="1200" dirty="0" smtClean="0">
                <a:latin typeface="Arial" panose="020B0604020202020204" pitchFamily="34" charset="0"/>
                <a:ea typeface="Calibri" panose="020F0502020204030204" pitchFamily="34" charset="0"/>
              </a:rPr>
              <a:t> (Rind-, Schwein-, Kalbfleisch) mit Gemüsereis, </a:t>
            </a:r>
            <a:r>
              <a:rPr lang="de-DE" altLang="de-DE" sz="12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Tischbrötli</a:t>
            </a:r>
            <a:r>
              <a:rPr lang="de-DE" altLang="de-DE" sz="1200" dirty="0" smtClean="0">
                <a:latin typeface="Arial" panose="020B0604020202020204" pitchFamily="34" charset="0"/>
                <a:ea typeface="Calibri" panose="020F0502020204030204" pitchFamily="34" charset="0"/>
              </a:rPr>
              <a:t> und unseren hausgemachten Saucen.</a:t>
            </a: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Preis: </a:t>
            </a:r>
            <a:r>
              <a:rPr lang="de-DE" altLang="de-DE" sz="1200" b="1" dirty="0">
                <a:latin typeface="Arial" panose="020B0604020202020204" pitchFamily="34" charset="0"/>
                <a:ea typeface="Calibri" panose="020F0502020204030204" pitchFamily="34" charset="0"/>
              </a:rPr>
              <a:t>Fr. </a:t>
            </a:r>
            <a:r>
              <a:rPr lang="de-DE" altLang="de-DE" sz="1200" b="1" dirty="0" smtClean="0">
                <a:latin typeface="Arial" panose="020B0604020202020204" pitchFamily="34" charset="0"/>
                <a:ea typeface="Calibri" panose="020F0502020204030204" pitchFamily="34" charset="0"/>
              </a:rPr>
              <a:t>55.- </a:t>
            </a: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pro Person inkl. </a:t>
            </a:r>
            <a:r>
              <a:rPr lang="de-DE" altLang="de-DE" sz="12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Apero</a:t>
            </a:r>
            <a:r>
              <a:rPr lang="de-DE" altLang="de-DE" sz="1200" dirty="0" smtClean="0">
                <a:latin typeface="Arial" panose="020B0604020202020204" pitchFamily="34" charset="0"/>
                <a:ea typeface="Calibri" panose="020F0502020204030204" pitchFamily="34" charset="0"/>
              </a:rPr>
              <a:t>, Salat </a:t>
            </a: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und Dessert.</a:t>
            </a: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Getränke sind im Preis nicht inbegriffen.</a:t>
            </a: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/>
            </a:r>
            <a:b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Interessiert? Dann meldet euch bitte per Email oder telefonisch unter Angabe der Personenanzahl.</a:t>
            </a:r>
            <a:endParaRPr lang="de-DE" altLang="de-DE" sz="1200" dirty="0">
              <a:latin typeface="Arial" panose="020B060402020202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Die Platzzahl ist auf 26 Personen beschränkt.</a:t>
            </a: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altLang="de-DE" sz="1200" dirty="0">
              <a:latin typeface="Arial" panose="020B060402020202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Wir freuen uns auf einen gemütlichen Abend mit euch.</a:t>
            </a: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altLang="de-DE" sz="1200" dirty="0">
              <a:latin typeface="Arial" panose="020B060402020202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Mit freundlichen </a:t>
            </a:r>
            <a:r>
              <a:rPr lang="de-DE" altLang="de-DE" sz="1200" dirty="0" err="1">
                <a:latin typeface="Arial" panose="020B0604020202020204" pitchFamily="34" charset="0"/>
                <a:ea typeface="Calibri" panose="020F0502020204030204" pitchFamily="34" charset="0"/>
              </a:rPr>
              <a:t>Grüssen</a:t>
            </a:r>
            <a:endParaRPr lang="de-DE" altLang="de-DE" sz="1200" dirty="0">
              <a:latin typeface="Arial" panose="020B060402020202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dirty="0">
                <a:latin typeface="Arial" panose="020B0604020202020204" pitchFamily="34" charset="0"/>
                <a:ea typeface="Calibri" panose="020F0502020204030204" pitchFamily="34" charset="0"/>
              </a:rPr>
              <a:t>Markus </a:t>
            </a:r>
            <a:r>
              <a:rPr lang="de-DE" altLang="de-DE" sz="1200" dirty="0" smtClean="0">
                <a:latin typeface="Arial" panose="020B0604020202020204" pitchFamily="34" charset="0"/>
                <a:ea typeface="Calibri" panose="020F0502020204030204" pitchFamily="34" charset="0"/>
              </a:rPr>
              <a:t>Stumpf &amp; Team</a:t>
            </a:r>
            <a:endParaRPr lang="de-DE" altLang="de-DE" sz="1200" dirty="0">
              <a:latin typeface="Arial" panose="020B0604020202020204" pitchFamily="34" charset="0"/>
            </a:endParaRPr>
          </a:p>
          <a:p>
            <a:pPr defTabSz="631393"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altLang="de-DE" sz="829" dirty="0">
              <a:latin typeface="Arial" panose="020B0604020202020204" pitchFamily="34" charset="0"/>
            </a:endParaRPr>
          </a:p>
        </p:txBody>
      </p:sp>
      <p:grpSp>
        <p:nvGrpSpPr>
          <p:cNvPr id="18" name="Gruppieren 17"/>
          <p:cNvGrpSpPr/>
          <p:nvPr/>
        </p:nvGrpSpPr>
        <p:grpSpPr>
          <a:xfrm>
            <a:off x="414365" y="5163974"/>
            <a:ext cx="1293451" cy="1844276"/>
            <a:chOff x="414365" y="5068724"/>
            <a:chExt cx="1293451" cy="1844276"/>
          </a:xfrm>
        </p:grpSpPr>
        <p:pic>
          <p:nvPicPr>
            <p:cNvPr id="19" name="Grafik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301" y="5068724"/>
              <a:ext cx="1212515" cy="890169"/>
            </a:xfrm>
            <a:prstGeom prst="rect">
              <a:avLst/>
            </a:prstGeom>
          </p:spPr>
        </p:pic>
        <p:sp>
          <p:nvSpPr>
            <p:cNvPr id="20" name="Textfeld 19"/>
            <p:cNvSpPr txBox="1"/>
            <p:nvPr/>
          </p:nvSpPr>
          <p:spPr>
            <a:xfrm>
              <a:off x="414365" y="5958893"/>
              <a:ext cx="1178528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sz="800" dirty="0"/>
                <a:t>Metzgerei Stumpf</a:t>
              </a:r>
              <a:endParaRPr lang="de-DE" sz="800" dirty="0"/>
            </a:p>
            <a:p>
              <a:r>
                <a:rPr lang="de-CH" sz="800" dirty="0"/>
                <a:t>Kirchgasse 5</a:t>
              </a:r>
              <a:endParaRPr lang="de-DE" sz="800" dirty="0"/>
            </a:p>
            <a:p>
              <a:r>
                <a:rPr lang="de-CH" sz="800" dirty="0"/>
                <a:t>8427 </a:t>
              </a:r>
              <a:r>
                <a:rPr lang="de-CH" sz="800" dirty="0" err="1"/>
                <a:t>Rorbas</a:t>
              </a:r>
              <a:endParaRPr lang="de-DE" sz="800" dirty="0"/>
            </a:p>
            <a:p>
              <a:r>
                <a:rPr lang="de-CH" sz="800" dirty="0"/>
                <a:t> </a:t>
              </a:r>
              <a:endParaRPr lang="de-DE" sz="800" dirty="0"/>
            </a:p>
            <a:p>
              <a:r>
                <a:rPr lang="de-CH" sz="800" dirty="0"/>
                <a:t>Telefon: 044 865 01 24</a:t>
              </a:r>
              <a:endParaRPr lang="de-DE" sz="800" dirty="0"/>
            </a:p>
            <a:p>
              <a:r>
                <a:rPr lang="de-CH" sz="800" dirty="0"/>
                <a:t>E-Mail: info@stumpf.ch</a:t>
              </a:r>
              <a:endParaRPr lang="de-DE" sz="800" dirty="0"/>
            </a:p>
            <a:p>
              <a:r>
                <a:rPr lang="de-CH" sz="800" dirty="0" smtClean="0"/>
                <a:t>WEB</a:t>
              </a:r>
              <a:r>
                <a:rPr lang="de-CH" sz="800" dirty="0"/>
                <a:t>: www.stumpf.ch</a:t>
              </a:r>
              <a:endParaRPr lang="de-DE" sz="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3547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119</Words>
  <Application>Microsoft Office PowerPoint</Application>
  <PresentationFormat>Benutzerdefiniert</PresentationFormat>
  <Paragraphs>27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Markus Stumpf</dc:creator>
  <cp:lastModifiedBy>Markus Stumpf</cp:lastModifiedBy>
  <cp:revision>31</cp:revision>
  <cp:lastPrinted>2025-09-16T07:05:31Z</cp:lastPrinted>
  <dcterms:created xsi:type="dcterms:W3CDTF">2023-10-17T08:19:38Z</dcterms:created>
  <dcterms:modified xsi:type="dcterms:W3CDTF">2025-09-16T07:07:42Z</dcterms:modified>
</cp:coreProperties>
</file>